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sldIdLst>
    <p:sldId id="264" r:id="rId2"/>
    <p:sldId id="257" r:id="rId3"/>
    <p:sldId id="265" r:id="rId4"/>
    <p:sldId id="266" r:id="rId5"/>
    <p:sldId id="267" r:id="rId6"/>
    <p:sldId id="270" r:id="rId7"/>
    <p:sldId id="268" r:id="rId8"/>
    <p:sldId id="272" r:id="rId9"/>
    <p:sldId id="273" r:id="rId10"/>
    <p:sldId id="269" r:id="rId11"/>
    <p:sldId id="271" r:id="rId12"/>
    <p:sldId id="258" r:id="rId13"/>
    <p:sldId id="25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FD0EF5-C4A1-401D-9D12-4FFC672EA763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274EBB-BFCE-4BBB-B497-DEB41F5EF8C1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8197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274EBB-BFCE-4BBB-B497-DEB41F5EF8C1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083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AE62A46-EF6F-4212-B8C2-41161352470D}" type="datetimeFigureOut">
              <a:rPr lang="pl-PL" smtClean="0"/>
              <a:pPr/>
              <a:t>2016-04-14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555F8A7-61F6-4CAC-AE2E-491261485BC2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800" dirty="0" smtClean="0">
                <a:solidFill>
                  <a:srgbClr val="FF0000"/>
                </a:solidFill>
              </a:rPr>
              <a:t>Witajcie drodzy czytelnicy</a:t>
            </a:r>
            <a:endParaRPr lang="pl-PL" sz="4800" dirty="0">
              <a:solidFill>
                <a:srgbClr val="FF0000"/>
              </a:solidFill>
            </a:endParaRPr>
          </a:p>
        </p:txBody>
      </p:sp>
      <p:sp>
        <p:nvSpPr>
          <p:cNvPr id="5122" name="AutoShape 2" descr="Znalezione obrazy dla zapytania detektyw &amp;lstrok;ody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3" name="Różowa panter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6248400"/>
            <a:ext cx="609600" cy="609600"/>
          </a:xfrm>
          <a:prstGeom prst="rect">
            <a:avLst/>
          </a:prstGeom>
        </p:spPr>
      </p:pic>
      <p:pic>
        <p:nvPicPr>
          <p:cNvPr id="4" name="Obraz 3" descr="datektyw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6161" y="1595310"/>
            <a:ext cx="6357982" cy="40836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Nasza ulubiona historia to…</a:t>
            </a:r>
            <a:endParaRPr lang="pl-PL" dirty="0">
              <a:solidFill>
                <a:srgbClr val="FFC0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6792"/>
            <a:ext cx="8686800" cy="4525963"/>
          </a:xfrm>
        </p:spPr>
        <p:txBody>
          <a:bodyPr/>
          <a:lstStyle/>
          <a:p>
            <a:pPr>
              <a:buNone/>
            </a:pPr>
            <a:r>
              <a:rPr lang="pl-PL" dirty="0" smtClean="0">
                <a:solidFill>
                  <a:srgbClr val="FFC000"/>
                </a:solidFill>
              </a:rPr>
              <a:t>„Wielkie coś w szafie”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1026" name="Picture 2" descr="http://4.bp.blogspot.com/-Tsjq1zPNRr4/VIIb9g_JfaI/AAAAAAAAD1I/ORgS1eJbl4o/s1600/_Ksi%C4%85zki_%2BXLI-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4" t="9861" r="5039" b="11254"/>
          <a:stretch/>
        </p:blipFill>
        <p:spPr bwMode="auto">
          <a:xfrm>
            <a:off x="4648200" y="1988840"/>
            <a:ext cx="3456383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8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800"/>
                            </p:stCondLst>
                            <p:childTnLst>
                              <p:par>
                                <p:cTn id="18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79863" y="470030"/>
            <a:ext cx="8686800" cy="838200"/>
          </a:xfrm>
        </p:spPr>
        <p:txBody>
          <a:bodyPr/>
          <a:lstStyle/>
          <a:p>
            <a:r>
              <a:rPr lang="pl-PL" dirty="0" smtClean="0">
                <a:solidFill>
                  <a:srgbClr val="FFC000"/>
                </a:solidFill>
              </a:rPr>
              <a:t>Dzieci musiały wezwać detektywa…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4" name="Symbol zastępczy zawartości 3" descr="indekscgf.jpe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4295" y="1953557"/>
            <a:ext cx="6725290" cy="2712257"/>
          </a:xfrm>
        </p:spPr>
      </p:pic>
      <p:sp>
        <p:nvSpPr>
          <p:cNvPr id="5" name="pole tekstowe 4"/>
          <p:cNvSpPr txBox="1"/>
          <p:nvPr/>
        </p:nvSpPr>
        <p:spPr>
          <a:xfrm>
            <a:off x="714348" y="5072074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…aby pomógł wyjaśnić zagadkę</a:t>
            </a:r>
            <a:endParaRPr lang="pl-PL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elephone-ring-0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patefon.pl/images/muzyka_okladki/1/2/3/7/1/7/9/0/2/1_2_37179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642918"/>
            <a:ext cx="4310821" cy="5536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14282" y="571480"/>
            <a:ext cx="428628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- HALO???</a:t>
            </a:r>
          </a:p>
          <a:p>
            <a:pPr algn="ctr"/>
            <a:r>
              <a:rPr lang="pl-PL" sz="4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NO TO JEDZIEMY BADAĆ ZAGADKĘ…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miniminiplus.pl/wideo/zwiastuny/2012/201204/KONKURS-lodyga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643182"/>
            <a:ext cx="6286544" cy="3613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rostokąt 2"/>
          <p:cNvSpPr/>
          <p:nvPr/>
        </p:nvSpPr>
        <p:spPr>
          <a:xfrm>
            <a:off x="285720" y="500042"/>
            <a:ext cx="85725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ROZWIĄZUJEMY</a:t>
            </a:r>
          </a:p>
          <a:p>
            <a:pPr algn="ctr"/>
            <a:r>
              <a:rPr lang="pl-PL" sz="4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CO SIEDZI W SZAFIE</a:t>
            </a:r>
            <a:endParaRPr lang="pl-PL" sz="48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ocdn.eu/images/pulscms/Mjk7MDQsMCxiZSwxNTYwLGMwNjswNiwzMTQsMWJjOzBjLDE0MGIxY2ZlN2YwYWM1MmVkYzAxMGQ3MDk3OGU4NGJlLDEsMSw2LDA_/68d351c7acde7e07625ed2a798d210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719638"/>
            <a:ext cx="5210165" cy="35954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4" name="Picture 6" descr="http://bi.gazeta.pl/im/8/6804/z6804178Q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714356"/>
            <a:ext cx="3000396" cy="5572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3143240" y="500042"/>
            <a:ext cx="571504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 WSZYSTKO SIĘ WYJAŚNIŁO</a:t>
            </a:r>
            <a:endParaRPr lang="pl-PL" sz="4800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8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zielonazyrafa.pl/ufiles/produkty/bg/499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000240"/>
            <a:ext cx="5753105" cy="43148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214282" y="500042"/>
            <a:ext cx="8715436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200" b="1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DZIECI PAMIĘTAJCIE BY UŻYWAĆ EKO TOREB</a:t>
            </a:r>
          </a:p>
          <a:p>
            <a:pPr algn="ctr"/>
            <a:endParaRPr lang="pl-PL" sz="60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100"/>
                            </p:stCondLst>
                            <p:childTnLst>
                              <p:par>
                                <p:cTn id="11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ekorodzice.pl/imgart/uz/uzume/2044/middle/494508014254919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8839" y="2533556"/>
            <a:ext cx="4946322" cy="3210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0" y="188640"/>
            <a:ext cx="91440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4800" dirty="0" smtClean="0">
                <a:ln w="1778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algn="tl" rotWithShape="0">
                    <a:srgbClr val="000000"/>
                  </a:outerShdw>
                </a:effectLst>
                <a:latin typeface="Arial Black" pitchFamily="34" charset="0"/>
              </a:rPr>
              <a:t>JEŻELI MASZ PROBLEM ZADZWOŃ DO DETEKTYWA ŁODYGI</a:t>
            </a:r>
            <a:endParaRPr lang="pl-PL" sz="4800" cap="none" spc="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algn="tl" rotWithShape="0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642910" y="5780782"/>
            <a:ext cx="811434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…lub przeczytaj książki z naszej biblioteki i dowiedz się co zrobić…</a:t>
            </a:r>
            <a:endParaRPr lang="pl-PL" sz="32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0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2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500042"/>
            <a:ext cx="8715436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l-PL" sz="3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WYKONALI:</a:t>
            </a:r>
          </a:p>
          <a:p>
            <a:pPr algn="ctr"/>
            <a:endParaRPr lang="pl-PL" sz="3600" dirty="0" smtClean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l-PL" sz="3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BIŃKOWSKI PIOTR I MITAL DAMIAN</a:t>
            </a:r>
          </a:p>
          <a:p>
            <a:pPr algn="ctr"/>
            <a:r>
              <a:rPr lang="pl-PL" sz="3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oraz</a:t>
            </a:r>
          </a:p>
          <a:p>
            <a:pPr algn="ctr"/>
            <a:r>
              <a:rPr lang="pl-PL" sz="36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" pitchFamily="34" charset="0"/>
                <a:cs typeface="Arial" pitchFamily="34" charset="0"/>
              </a:rPr>
              <a:t>pozostali uczniowie klasy 3a</a:t>
            </a:r>
            <a:endParaRPr lang="pl-PL" sz="3600" dirty="0">
              <a:ln w="10541" cmpd="sng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www.miniminiplus.pl/minisite/lodyga/images/menu/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1928802"/>
            <a:ext cx="2844149" cy="4357694"/>
          </a:xfrm>
          <a:prstGeom prst="rect">
            <a:avLst/>
          </a:prstGeom>
          <a:noFill/>
        </p:spPr>
      </p:pic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285720" y="214290"/>
            <a:ext cx="86868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Poznajcie wielkiego detektywa </a:t>
            </a:r>
          </a:p>
          <a:p>
            <a:pPr algn="ctr">
              <a:buNone/>
            </a:pPr>
            <a:r>
              <a:rPr lang="pl-PL" sz="4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Eugeniusza Łodygę</a:t>
            </a:r>
            <a:endParaRPr lang="pl-PL" sz="4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ymbol zastępczy zawartości 4" descr="ksi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71736" y="2428868"/>
            <a:ext cx="6087617" cy="3443308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6257940" cy="1747830"/>
          </a:xfrm>
        </p:spPr>
        <p:txBody>
          <a:bodyPr>
            <a:noAutofit/>
          </a:bodyPr>
          <a:lstStyle/>
          <a:p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Uczniowie z naszej klasy poznali Detektywa z książek </a:t>
            </a:r>
            <a:r>
              <a:rPr lang="pl-PL" sz="2400" b="1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"Detektyw Łodyga na tropie zagadek przyrodniczych"</a:t>
            </a:r>
            <a:r>
              <a:rPr lang="pl-PL" sz="24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 wydawnictwa Skrzat, które znajdziecie w szkolnej bibliotece…</a:t>
            </a:r>
            <a:endParaRPr lang="pl-PL" sz="2400" dirty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8115328" cy="2247896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</a:pPr>
            <a:r>
              <a:rPr lang="pl-PL" sz="9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A MOŻE JUŻ SPOTKALIŚCIE DETEKTYWA??? </a:t>
            </a:r>
            <a:endParaRPr lang="pl-PL" sz="9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</a:pPr>
            <a:r>
              <a:rPr lang="pl-PL" sz="9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Fani </a:t>
            </a:r>
            <a:r>
              <a:rPr lang="pl-PL" sz="9800" dirty="0" smtClean="0"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>telewizji z pewnością go znają…</a:t>
            </a:r>
          </a:p>
          <a:p>
            <a:pPr algn="ctr">
              <a:lnSpc>
                <a:spcPct val="120000"/>
              </a:lnSpc>
            </a:pPr>
            <a:endParaRPr lang="pl-PL" sz="9800" dirty="0" smtClean="0">
              <a:solidFill>
                <a:srgbClr val="FFC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7" name="Obraz 6" descr="RODZIN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36" y="1714488"/>
            <a:ext cx="3952894" cy="2630471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928662" y="4429132"/>
            <a:ext cx="77867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Bohaterami książek i programu są </a:t>
            </a:r>
          </a:p>
          <a:p>
            <a:pPr algn="ctr"/>
            <a:r>
              <a:rPr lang="pl-P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Detektyw Łodyga i czwórka rodzeństwa</a:t>
            </a:r>
            <a:r>
              <a:rPr lang="pl-P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algn="ctr"/>
            <a:r>
              <a:rPr lang="pl-P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bliźniaki </a:t>
            </a:r>
            <a:r>
              <a:rPr lang="pl-PL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Tadzik i Zosia, Amelka oraz Hubert.</a:t>
            </a:r>
            <a:endParaRPr lang="pl-PL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pl-PL" sz="5400" dirty="0" smtClean="0">
                <a:solidFill>
                  <a:srgbClr val="FFFF00"/>
                </a:solidFill>
              </a:rPr>
              <a:t>DETEKTYW ŁODYGA</a:t>
            </a:r>
            <a:endParaRPr lang="pl-PL" sz="5400" dirty="0">
              <a:solidFill>
                <a:srgbClr val="FFFF0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C000"/>
                </a:solidFill>
              </a:rPr>
              <a:t>szczególnie interesuje się przyrodą. W wolnym czasie lubi wiercić dziury w topionym serze, a jego ulubionym powiedzonkiem jest </a:t>
            </a:r>
          </a:p>
          <a:p>
            <a:pPr algn="ctr">
              <a:buNone/>
            </a:pPr>
            <a:r>
              <a:rPr lang="pl-PL" dirty="0" smtClean="0">
                <a:solidFill>
                  <a:srgbClr val="FFFF00"/>
                </a:solidFill>
              </a:rPr>
              <a:t>"to potwornie </a:t>
            </a:r>
            <a:r>
              <a:rPr lang="pl-PL" dirty="0" err="1" smtClean="0">
                <a:solidFill>
                  <a:srgbClr val="FFFF00"/>
                </a:solidFill>
              </a:rPr>
              <a:t>potworzasta</a:t>
            </a:r>
            <a:r>
              <a:rPr lang="pl-PL" dirty="0" smtClean="0">
                <a:solidFill>
                  <a:srgbClr val="FFFF00"/>
                </a:solidFill>
              </a:rPr>
              <a:t> katastrofa!"</a:t>
            </a:r>
            <a:endParaRPr lang="pl-PL" dirty="0">
              <a:solidFill>
                <a:srgbClr val="FFFF00"/>
              </a:solidFill>
            </a:endParaRPr>
          </a:p>
        </p:txBody>
      </p:sp>
      <p:pic>
        <p:nvPicPr>
          <p:cNvPr id="4" name="Obraz 3" descr="przy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697203"/>
            <a:ext cx="5143536" cy="2890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9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20000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B20000"/>
                                      </p:to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4282" y="4286256"/>
            <a:ext cx="8686800" cy="235745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l-PL" dirty="0" smtClean="0">
                <a:solidFill>
                  <a:srgbClr val="FFC000"/>
                </a:solidFill>
              </a:rPr>
              <a:t>Seria książek porusza takie zagadnienia, jak recycling, dbanie o zwierzęta domowe, oszczędzanie wody i energii oraz ocieplanie klimatu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7" name="Obraz 6" descr="indek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2000240"/>
            <a:ext cx="3435270" cy="2286016"/>
          </a:xfrm>
          <a:prstGeom prst="rect">
            <a:avLst/>
          </a:prstGeom>
        </p:spPr>
      </p:pic>
      <p:pic>
        <p:nvPicPr>
          <p:cNvPr id="9" name="Obraz 8" descr="indeks8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28802"/>
            <a:ext cx="4068564" cy="2286016"/>
          </a:xfrm>
          <a:prstGeom prst="rect">
            <a:avLst/>
          </a:prstGeom>
        </p:spPr>
      </p:pic>
      <p:pic>
        <p:nvPicPr>
          <p:cNvPr id="6" name="Obraz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066" y="214290"/>
            <a:ext cx="3571900" cy="2266001"/>
          </a:xfrm>
          <a:prstGeom prst="rect">
            <a:avLst/>
          </a:prstGeom>
        </p:spPr>
      </p:pic>
      <p:pic>
        <p:nvPicPr>
          <p:cNvPr id="4" name="Obraz 3" descr="P119086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596" y="191434"/>
            <a:ext cx="3214710" cy="1818320"/>
          </a:xfrm>
          <a:prstGeom prst="rect">
            <a:avLst/>
          </a:prstGeom>
        </p:spPr>
      </p:pic>
      <p:pic>
        <p:nvPicPr>
          <p:cNvPr id="5" name="Obraz 4" descr="P119086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2" y="1450392"/>
            <a:ext cx="3262314" cy="20500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9000"/>
                                  </p:iterate>
                                  <p:childTnLst>
                                    <p:set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29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6" presetClass="entr" presetSubtype="4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37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Znalezione obrazy dla zapytania detektyw &amp;lstrok;odyg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214282" y="4000504"/>
            <a:ext cx="8686800" cy="2643205"/>
          </a:xfrm>
        </p:spPr>
        <p:txBody>
          <a:bodyPr/>
          <a:lstStyle/>
          <a:p>
            <a:pPr algn="ctr">
              <a:buNone/>
            </a:pPr>
            <a:r>
              <a:rPr lang="pl-PL" dirty="0" smtClean="0">
                <a:solidFill>
                  <a:srgbClr val="FFC000"/>
                </a:solidFill>
              </a:rPr>
              <a:t>W każdej z tych niewielkich rozmiarów książkach znajdziemy cztery opowiadania, a każde ściśle związane z tematem przyrody. Dzieci zmagają się z pytaniami, które dokładnie tłumaczy im Łodyga.</a:t>
            </a:r>
            <a:endParaRPr lang="pl-PL" dirty="0">
              <a:solidFill>
                <a:srgbClr val="FFC000"/>
              </a:solidFill>
            </a:endParaRPr>
          </a:p>
        </p:txBody>
      </p:sp>
      <p:pic>
        <p:nvPicPr>
          <p:cNvPr id="5" name="Obraz 4" descr="P119086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285728"/>
            <a:ext cx="6072230" cy="3434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03648" y="1052736"/>
            <a:ext cx="6355432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/>
              <a:t>Są też quizy!!! </a:t>
            </a:r>
            <a:br>
              <a:rPr lang="pl-PL" dirty="0" smtClean="0"/>
            </a:br>
            <a:r>
              <a:rPr lang="pl-PL" dirty="0" smtClean="0"/>
              <a:t>Tu sprawdzamy co zapamiętaliśmy z nauki detektywa</a:t>
            </a:r>
            <a:endParaRPr lang="pl-PL" dirty="0"/>
          </a:p>
        </p:txBody>
      </p:sp>
      <p:pic>
        <p:nvPicPr>
          <p:cNvPr id="4" name="Symbol zastępczy zawartości 3" descr="P119087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8806" y="3356992"/>
            <a:ext cx="6998788" cy="3071834"/>
          </a:xfr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250"/>
                            </p:stCondLst>
                            <p:childTnLst>
                              <p:par>
                                <p:cTn id="11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Oraz coś dla majsterkowiczów…</a:t>
            </a:r>
            <a:endParaRPr lang="pl-PL" dirty="0"/>
          </a:p>
        </p:txBody>
      </p:sp>
      <p:pic>
        <p:nvPicPr>
          <p:cNvPr id="4" name="Symbol zastępczy zawartości 3" descr="P119087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844824"/>
            <a:ext cx="5620300" cy="3178982"/>
          </a:xfrm>
        </p:spPr>
      </p:pic>
      <p:sp>
        <p:nvSpPr>
          <p:cNvPr id="6" name="Prostokąt 5"/>
          <p:cNvSpPr/>
          <p:nvPr/>
        </p:nvSpPr>
        <p:spPr>
          <a:xfrm>
            <a:off x="469077" y="5023806"/>
            <a:ext cx="83582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>
                <a:solidFill>
                  <a:srgbClr val="FFC000"/>
                </a:solidFill>
              </a:rPr>
              <a:t>Na końcu książki znajdziemy dział Zrób To Sam, w którym są proste instrukcje wykonania akcesoriów, które przydadzą się bez wątpienia każdemu maluchowi. A przedmioty potrzebne do ich wykonania znajdziemy zapewne w każdym domu</a:t>
            </a:r>
            <a:r>
              <a:rPr lang="pl-PL" sz="2400" dirty="0" smtClean="0">
                <a:solidFill>
                  <a:srgbClr val="FFC000"/>
                </a:solidFill>
              </a:rPr>
              <a:t>.</a:t>
            </a:r>
            <a:endParaRPr lang="pl-PL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Niestandardowy 5">
      <a:dk1>
        <a:sysClr val="windowText" lastClr="000000"/>
      </a:dk1>
      <a:lt1>
        <a:srgbClr val="595959"/>
      </a:lt1>
      <a:dk2>
        <a:srgbClr val="4E3B30"/>
      </a:dk2>
      <a:lt2>
        <a:srgbClr val="7F7F7F"/>
      </a:lt2>
      <a:accent1>
        <a:srgbClr val="595959"/>
      </a:accent1>
      <a:accent2>
        <a:srgbClr val="595959"/>
      </a:accent2>
      <a:accent3>
        <a:srgbClr val="262626"/>
      </a:accent3>
      <a:accent4>
        <a:srgbClr val="E1D6CF"/>
      </a:accent4>
      <a:accent5>
        <a:srgbClr val="BFBFBF"/>
      </a:accent5>
      <a:accent6>
        <a:srgbClr val="BFBFBF"/>
      </a:accent6>
      <a:hlink>
        <a:srgbClr val="7F7F7F"/>
      </a:hlink>
      <a:folHlink>
        <a:srgbClr val="D8D8D8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1295</TotalTime>
  <Words>270</Words>
  <Application>Microsoft Office PowerPoint</Application>
  <PresentationFormat>Pokaz na ekranie (4:3)</PresentationFormat>
  <Paragraphs>37</Paragraphs>
  <Slides>17</Slides>
  <Notes>1</Notes>
  <HiddenSlides>0</HiddenSlides>
  <MMClips>1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4" baseType="lpstr">
      <vt:lpstr>Arial</vt:lpstr>
      <vt:lpstr>Arial Black</vt:lpstr>
      <vt:lpstr>Calibri</vt:lpstr>
      <vt:lpstr>Franklin Gothic Book</vt:lpstr>
      <vt:lpstr>Franklin Gothic Medium</vt:lpstr>
      <vt:lpstr>Wingdings 2</vt:lpstr>
      <vt:lpstr>Wędrówka</vt:lpstr>
      <vt:lpstr>Witajcie drodzy czytelnicy</vt:lpstr>
      <vt:lpstr>Prezentacja programu PowerPoint</vt:lpstr>
      <vt:lpstr>Prezentacja programu PowerPoint</vt:lpstr>
      <vt:lpstr>Prezentacja programu PowerPoint</vt:lpstr>
      <vt:lpstr>DETEKTYW ŁODYGA</vt:lpstr>
      <vt:lpstr>Prezentacja programu PowerPoint</vt:lpstr>
      <vt:lpstr>Prezentacja programu PowerPoint</vt:lpstr>
      <vt:lpstr>Są też quizy!!!  Tu sprawdzamy co zapamiętaliśmy z nauki detektywa</vt:lpstr>
      <vt:lpstr>Oraz coś dla majsterkowiczów…</vt:lpstr>
      <vt:lpstr>Nasza ulubiona historia to…</vt:lpstr>
      <vt:lpstr>Dzieci musiały wezwać detektywa…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Magda</dc:creator>
  <cp:lastModifiedBy>katrina</cp:lastModifiedBy>
  <cp:revision>55</cp:revision>
  <dcterms:created xsi:type="dcterms:W3CDTF">2016-03-18T14:15:58Z</dcterms:created>
  <dcterms:modified xsi:type="dcterms:W3CDTF">2016-04-14T19:40:18Z</dcterms:modified>
</cp:coreProperties>
</file>